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2" r:id="rId3"/>
    <p:sldId id="264" r:id="rId4"/>
    <p:sldId id="268" r:id="rId5"/>
    <p:sldId id="271" r:id="rId6"/>
    <p:sldId id="265" r:id="rId7"/>
    <p:sldId id="257" r:id="rId8"/>
    <p:sldId id="259" r:id="rId9"/>
    <p:sldId id="260" r:id="rId10"/>
    <p:sldId id="263" r:id="rId11"/>
    <p:sldId id="266" r:id="rId12"/>
    <p:sldId id="269" r:id="rId13"/>
    <p:sldId id="270" r:id="rId14"/>
    <p:sldId id="272" r:id="rId15"/>
    <p:sldId id="267" r:id="rId16"/>
    <p:sldId id="273" r:id="rId17"/>
    <p:sldId id="274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72E58C-A422-4305-B603-1B7992235C7A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CF227A6-C8D6-4E02-A063-A2A99E03D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2E58C-A422-4305-B603-1B7992235C7A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F227A6-C8D6-4E02-A063-A2A99E03D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2E58C-A422-4305-B603-1B7992235C7A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F227A6-C8D6-4E02-A063-A2A99E03D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2E58C-A422-4305-B603-1B7992235C7A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F227A6-C8D6-4E02-A063-A2A99E03D7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2E58C-A422-4305-B603-1B7992235C7A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F227A6-C8D6-4E02-A063-A2A99E03D7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2E58C-A422-4305-B603-1B7992235C7A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F227A6-C8D6-4E02-A063-A2A99E03D7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2E58C-A422-4305-B603-1B7992235C7A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F227A6-C8D6-4E02-A063-A2A99E03D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2E58C-A422-4305-B603-1B7992235C7A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F227A6-C8D6-4E02-A063-A2A99E03D7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2E58C-A422-4305-B603-1B7992235C7A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F227A6-C8D6-4E02-A063-A2A99E03D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C72E58C-A422-4305-B603-1B7992235C7A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F227A6-C8D6-4E02-A063-A2A99E03D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72E58C-A422-4305-B603-1B7992235C7A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CF227A6-C8D6-4E02-A063-A2A99E03D7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C72E58C-A422-4305-B603-1B7992235C7A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CF227A6-C8D6-4E02-A063-A2A99E03D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331640" y="2276872"/>
            <a:ext cx="7200800" cy="1490464"/>
          </a:xfrm>
        </p:spPr>
        <p:txBody>
          <a:bodyPr/>
          <a:lstStyle/>
          <a:p>
            <a:pPr marL="18288" indent="0" algn="ctr">
              <a:buNone/>
            </a:pP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складывания салфеток </a:t>
            </a:r>
            <a:endParaRPr lang="ru-RU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37472" cy="1714128"/>
          </a:xfrm>
        </p:spPr>
        <p:txBody>
          <a:bodyPr/>
          <a:lstStyle/>
          <a:p>
            <a:pPr algn="ctr"/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Краснодарского края </a:t>
            </a:r>
            <a:b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«ПРИМОРСКО-АХТАРСКИЙ ТЕХНИКУМ </a:t>
            </a:r>
            <a:b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ИНДУСТРИИ И СЕРВИСА» </a:t>
            </a:r>
            <a:b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диана\Desktop\5424bfd5-1777-4955-a0fc-fb394fab55a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17032"/>
            <a:ext cx="4567807" cy="2501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8779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c80/00010a67-82abba51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20" name="Picture 4" descr="https://ds03.infourok.ru/uploads/ex/0b93/0005d7f2-efa03146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s://ds03.infourok.ru/uploads/ex/1369/000508f0-7963776c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s://ds05.infourok.ru/uploads/ex/0a75/0002c994-c6d80356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s://cs6.livemaster.ru/storage/a3/c8/746e2e214a3787f99362c2c2ed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s://cartalana.org/Images/122/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1068"/>
            <a:ext cx="9143999" cy="6989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AutoShape 2" descr="blob:https://web.whatsapp.com/1062a6d1-dfd0-418c-875e-23f340f5685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blob:https://web.whatsapp.com/e6136d06-ca8b-409e-91df-946c8a3b29d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b="7457"/>
          <a:stretch>
            <a:fillRect/>
          </a:stretch>
        </p:blipFill>
        <p:spPr bwMode="auto">
          <a:xfrm>
            <a:off x="179512" y="260648"/>
            <a:ext cx="345638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 b="3580"/>
          <a:stretch>
            <a:fillRect/>
          </a:stretch>
        </p:blipFill>
        <p:spPr bwMode="auto">
          <a:xfrm>
            <a:off x="4716016" y="260648"/>
            <a:ext cx="3275409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b="4039"/>
          <a:stretch>
            <a:fillRect/>
          </a:stretch>
        </p:blipFill>
        <p:spPr bwMode="auto">
          <a:xfrm>
            <a:off x="0" y="260648"/>
            <a:ext cx="362860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653" t="13264" r="3174" b="7153"/>
          <a:stretch>
            <a:fillRect/>
          </a:stretch>
        </p:blipFill>
        <p:spPr bwMode="auto">
          <a:xfrm>
            <a:off x="3707904" y="1844824"/>
            <a:ext cx="511256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t="10560" r="16955" b="6242"/>
          <a:stretch>
            <a:fillRect/>
          </a:stretch>
        </p:blipFill>
        <p:spPr bwMode="auto">
          <a:xfrm>
            <a:off x="0" y="0"/>
            <a:ext cx="6444208" cy="363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b="5588"/>
          <a:stretch>
            <a:fillRect/>
          </a:stretch>
        </p:blipFill>
        <p:spPr bwMode="auto">
          <a:xfrm>
            <a:off x="3059832" y="3628154"/>
            <a:ext cx="6084168" cy="322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964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Скатерти и салфетки используются с незапамятных времен. Изображения столов, покрытых скатертью, можно найти на древних рисунках у многих народов мира. В приданое любой девушки, и бедной, и богатой, входило столовое белье — скатерти, салфетки, полотенца, нередко вытканные самой Невестой. Толковый словарь русского языка поясняет, что так называют платок для вытирания губ или небольшую скатерть.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ds04.infourok.ru/uploads/ex/04e2/00029cf1-8651f041/img15.jpg"/>
          <p:cNvPicPr>
            <a:picLocks noChangeAspect="1" noChangeArrowheads="1"/>
          </p:cNvPicPr>
          <p:nvPr/>
        </p:nvPicPr>
        <p:blipFill>
          <a:blip r:embed="rId2" cstate="print"/>
          <a:srcRect t="21000"/>
          <a:stretch>
            <a:fillRect/>
          </a:stretch>
        </p:blipFill>
        <p:spPr bwMode="auto">
          <a:xfrm>
            <a:off x="0" y="2276872"/>
            <a:ext cx="9144000" cy="5417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ds04.infourok.ru/uploads/ex/0ed9/0002cdf8-d8351926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323512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fs00.infourok.ru/images/doc/261/266351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900igr.net/datas/tekhnologija/Servirovka-stola-k-zavtraku/0011-011-Varianty-skladyvanija-salfet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ds03.infourok.ru/uploads/ex/0f9d/00029424-a6e6d95b/img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552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0" y="260350"/>
            <a:ext cx="8892480" cy="3657600"/>
          </a:xfrm>
        </p:spPr>
        <p:txBody>
          <a:bodyPr/>
          <a:lstStyle/>
          <a:p>
            <a:pPr marL="18288" indent="0" algn="just">
              <a:buNone/>
            </a:pP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Горизонтальные (плоские) фигуры или конверты-саше. 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небольшие кармашки, в которые складывают вилки, ножи и ложки. Такая форма салфетки выглядит оригинально и обладает дополнительным функционалом . Они прекрасно подойдут для официальных приемов.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диана\Desktop\fd904268-c7b7-41c7-9b25-55057fa164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3240360" cy="3154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иана\Desktop\8563a569-5bd4-4719-9698-ec1f0bba5e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3312368" cy="2456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9754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107368" y="266797"/>
            <a:ext cx="4670648" cy="792088"/>
          </a:xfrm>
        </p:spPr>
        <p:txBody>
          <a:bodyPr>
            <a:normAutofit fontScale="92500" lnSpcReduction="10000"/>
          </a:bodyPr>
          <a:lstStyle/>
          <a:p>
            <a:pPr marL="18288" indent="0">
              <a:buNone/>
            </a:pPr>
            <a:r>
              <a:rPr lang="ru-RU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складывания салфетки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3888831"/>
            <a:ext cx="7179136" cy="2873445"/>
          </a:xfrm>
        </p:spPr>
        <p:txBody>
          <a:bodyPr/>
          <a:lstStyle/>
          <a:p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Салфетка сложена вчетверо, свободные уголки лежат от вас; </a:t>
            </a:r>
            <a:b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Затем  отогнуть угол наружного первого слоя к центру квадрата; </a:t>
            </a:r>
            <a:b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Завернуть полоску по намеченной диагонали и свернуть уголок внутрь;</a:t>
            </a:r>
            <a:b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Правую половинку фигуры загнуть назад; </a:t>
            </a:r>
            <a:b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Вложить в образовавшийся кармашек столовые приборы.</a:t>
            </a:r>
            <a:endParaRPr lang="ru-RU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диана\Desktop\b5c13092-3664-4cde-8c39-eaacfcf8d68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39" y="1929131"/>
            <a:ext cx="1747482" cy="1977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иана\Desktop\680a2922-a1b0-4285-949e-5c8d1f7569a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80" y="2130480"/>
            <a:ext cx="1962405" cy="1775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иана\Desktop\bb7b3770-84ba-4376-9844-58f5b263790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39" y="188640"/>
            <a:ext cx="1754641" cy="1740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диана\Desktop\3906700a-82b4-40a6-b886-954731019d7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80" y="188640"/>
            <a:ext cx="1962405" cy="19785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диана\Desktop\86b53228-43dc-4c00-bdef-f104b395c6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70782"/>
            <a:ext cx="2410722" cy="2344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диана\Desktop\4ce3c197-6936-4c12-855f-b3d9aca8cce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70782"/>
            <a:ext cx="2347740" cy="23375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13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841" y="4077072"/>
            <a:ext cx="7395160" cy="1648544"/>
          </a:xfrm>
        </p:spPr>
        <p:txBody>
          <a:bodyPr/>
          <a:lstStyle/>
          <a:p>
            <a:pPr algn="just"/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размещения вилок и ложек, также можно декорировать салфетку её еловой веточкой, цветком, сушеным осенним или сочным свежим листком или другим.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диана\Desktop\61df2eac-1c20-4f43-b31a-58fdccbc12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628869" cy="2639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иана\Desktop\8563a569-5bd4-4719-9698-ec1f0bba5e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626" y="1628800"/>
            <a:ext cx="3672408" cy="2723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4552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167</TotalTime>
  <Words>156</Words>
  <Application>Microsoft Office PowerPoint</Application>
  <PresentationFormat>Экран (4:3)</PresentationFormat>
  <Paragraphs>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Государственное бюджетное профессиональное образовательное учреждение Краснодарского края  «ПРИМОРСКО-АХТАРСКИЙ ТЕХНИКУМ  ИНДУСТРИИ И СЕРВИСА»  </vt:lpstr>
      <vt:lpstr>Слайд 2</vt:lpstr>
      <vt:lpstr>Слайд 3</vt:lpstr>
      <vt:lpstr>Слайд 4</vt:lpstr>
      <vt:lpstr>Слайд 5</vt:lpstr>
      <vt:lpstr>Слайд 6</vt:lpstr>
      <vt:lpstr>Слайд 7</vt:lpstr>
      <vt:lpstr>1. Салфетка сложена вчетверо, свободные уголки лежат от вас;   2. Затем  отогнуть угол наружного первого слоя к центру квадрата;   3. Завернуть полоску по намеченной диагонали и свернуть уголок внутрь;  4. Правую половинку фигуры загнуть назад;   5. Вложить в образовавшийся кармашек столовые приборы.</vt:lpstr>
      <vt:lpstr>Помимо размещения вилок и ложек, также можно декорировать салфетку её еловой веточкой, цветком, сушеным осенним или сочным свежим листком или другим.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диана</dc:creator>
  <cp:lastModifiedBy>Сергей</cp:lastModifiedBy>
  <cp:revision>16</cp:revision>
  <dcterms:created xsi:type="dcterms:W3CDTF">2020-08-05T06:55:24Z</dcterms:created>
  <dcterms:modified xsi:type="dcterms:W3CDTF">2021-09-19T10:54:04Z</dcterms:modified>
</cp:coreProperties>
</file>